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317" r:id="rId4"/>
    <p:sldId id="318" r:id="rId5"/>
    <p:sldId id="341" r:id="rId6"/>
    <p:sldId id="263" r:id="rId7"/>
    <p:sldId id="332" r:id="rId8"/>
    <p:sldId id="333" r:id="rId9"/>
    <p:sldId id="334" r:id="rId10"/>
    <p:sldId id="335" r:id="rId11"/>
    <p:sldId id="337" r:id="rId12"/>
    <p:sldId id="338" r:id="rId13"/>
    <p:sldId id="339" r:id="rId14"/>
    <p:sldId id="340" r:id="rId15"/>
    <p:sldId id="329" r:id="rId16"/>
    <p:sldId id="331" r:id="rId17"/>
  </p:sldIdLst>
  <p:sldSz cx="12192000" cy="6858000"/>
  <p:notesSz cx="6858000" cy="9144000"/>
  <p:embeddedFontLst>
    <p:embeddedFont>
      <p:font typeface="-윤고딕350" panose="02030504000101010101" pitchFamily="18" charset="-127"/>
      <p:regular r:id="rId19"/>
    </p:embeddedFont>
    <p:embeddedFont>
      <p:font typeface="-윤고딕320" panose="02030504000101010101" pitchFamily="18" charset="-127"/>
      <p:regular r:id="rId20"/>
    </p:embeddedFont>
    <p:embeddedFont>
      <p:font typeface="-윤고딕330" panose="02030504000101010101" pitchFamily="18" charset="-127"/>
      <p:regular r:id="rId21"/>
    </p:embeddedFont>
    <p:embeddedFont>
      <p:font typeface="-윤고딕340" panose="0203050400010101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Microsoft JhengHei UI" panose="020B0604030504040204" pitchFamily="34" charset="-120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3B3838"/>
    <a:srgbClr val="C7C7C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4" autoAdjust="0"/>
    <p:restoredTop sz="74424" autoAdjust="0"/>
  </p:normalViewPr>
  <p:slideViewPr>
    <p:cSldViewPr snapToGrid="0">
      <p:cViewPr varScale="1">
        <p:scale>
          <a:sx n="68" d="100"/>
          <a:sy n="68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3D992-B337-478F-9278-59F1187ACBC1}" type="datetimeFigureOut">
              <a:rPr lang="ko-KR" altLang="en-US" smtClean="0"/>
              <a:t>2017-12-23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58B539-61D5-47CE-832A-53580AA56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514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8B539-61D5-47CE-832A-53580AA560E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545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8B539-61D5-47CE-832A-53580AA560E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510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8B539-61D5-47CE-832A-53580AA560E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89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8B539-61D5-47CE-832A-53580AA560E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323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8B539-61D5-47CE-832A-53580AA560E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551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8B539-61D5-47CE-832A-53580AA560E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148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8B539-61D5-47CE-832A-53580AA560E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443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8B539-61D5-47CE-832A-53580AA560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851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8B539-61D5-47CE-832A-53580AA560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181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8B539-61D5-47CE-832A-53580AA560E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189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8B539-61D5-47CE-832A-53580AA560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948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8B539-61D5-47CE-832A-53580AA560E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861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0535-F96D-4112-AF97-0F98C653CAE1}" type="datetimeFigureOut">
              <a:rPr lang="ko-KR" altLang="en-US" smtClean="0"/>
              <a:t>2017-12-23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B115-6477-4EE6-B1B8-5198FA189D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089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0535-F96D-4112-AF97-0F98C653CAE1}" type="datetimeFigureOut">
              <a:rPr lang="ko-KR" altLang="en-US" smtClean="0"/>
              <a:t>2017-12-23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B115-6477-4EE6-B1B8-5198FA189D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387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0535-F96D-4112-AF97-0F98C653CAE1}" type="datetimeFigureOut">
              <a:rPr lang="ko-KR" altLang="en-US" smtClean="0"/>
              <a:t>2017-12-23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B115-6477-4EE6-B1B8-5198FA189D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900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0535-F96D-4112-AF97-0F98C653CAE1}" type="datetimeFigureOut">
              <a:rPr lang="ko-KR" altLang="en-US" smtClean="0"/>
              <a:t>2017-12-23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B115-6477-4EE6-B1B8-5198FA189D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809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0535-F96D-4112-AF97-0F98C653CAE1}" type="datetimeFigureOut">
              <a:rPr lang="ko-KR" altLang="en-US" smtClean="0"/>
              <a:t>2017-12-23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B115-6477-4EE6-B1B8-5198FA189D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561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0535-F96D-4112-AF97-0F98C653CAE1}" type="datetimeFigureOut">
              <a:rPr lang="ko-KR" altLang="en-US" smtClean="0"/>
              <a:t>2017-12-23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B115-6477-4EE6-B1B8-5198FA189D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790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0535-F96D-4112-AF97-0F98C653CAE1}" type="datetimeFigureOut">
              <a:rPr lang="ko-KR" altLang="en-US" smtClean="0"/>
              <a:t>2017-12-23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B115-6477-4EE6-B1B8-5198FA189D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460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0535-F96D-4112-AF97-0F98C653CAE1}" type="datetimeFigureOut">
              <a:rPr lang="ko-KR" altLang="en-US" smtClean="0"/>
              <a:t>2017-12-23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B115-6477-4EE6-B1B8-5198FA189D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97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0535-F96D-4112-AF97-0F98C653CAE1}" type="datetimeFigureOut">
              <a:rPr lang="ko-KR" altLang="en-US" smtClean="0"/>
              <a:t>2017-12-23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B115-6477-4EE6-B1B8-5198FA189D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028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0535-F96D-4112-AF97-0F98C653CAE1}" type="datetimeFigureOut">
              <a:rPr lang="ko-KR" altLang="en-US" smtClean="0"/>
              <a:t>2017-12-23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B115-6477-4EE6-B1B8-5198FA189D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31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0535-F96D-4112-AF97-0F98C653CAE1}" type="datetimeFigureOut">
              <a:rPr lang="ko-KR" altLang="en-US" smtClean="0"/>
              <a:t>2017-12-23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B115-6477-4EE6-B1B8-5198FA189D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396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00535-F96D-4112-AF97-0F98C653CAE1}" type="datetimeFigureOut">
              <a:rPr lang="ko-KR" altLang="en-US" smtClean="0"/>
              <a:t>2017-12-23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AB115-6477-4EE6-B1B8-5198FA189D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48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16195" y="0"/>
            <a:ext cx="9275805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245708" y="2951946"/>
            <a:ext cx="6524368" cy="954108"/>
            <a:chOff x="3245708" y="3136612"/>
            <a:chExt cx="6524368" cy="954108"/>
          </a:xfrm>
        </p:grpSpPr>
        <p:sp>
          <p:nvSpPr>
            <p:cNvPr id="5" name="TextBox 4"/>
            <p:cNvSpPr txBox="1"/>
            <p:nvPr/>
          </p:nvSpPr>
          <p:spPr>
            <a:xfrm>
              <a:off x="3245708" y="3136612"/>
              <a:ext cx="65243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MBTI App - </a:t>
              </a:r>
              <a:r>
                <a:rPr lang="ko-KR" altLang="en-US" sz="3200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웹프로그래밍</a:t>
              </a:r>
              <a:endParaRPr lang="ko-KR" altLang="en-US" sz="32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45708" y="3782943"/>
              <a:ext cx="42027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2015111484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컴퓨터학과 이예린</a:t>
              </a:r>
              <a:endParaRPr lang="ko-KR" altLang="en-US" sz="1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923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247134"/>
            <a:ext cx="10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 </a:t>
            </a:r>
            <a:r>
              <a:rPr lang="en-US" altLang="ko-KR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endParaRPr lang="ko-KR" altLang="en-US" sz="4000" dirty="0">
              <a:latin typeface="Microsoft JhengHei UI" panose="020B0604030504040204" pitchFamily="34" charset="-12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753225" y="368573"/>
            <a:ext cx="3308228" cy="465007"/>
            <a:chOff x="5733298" y="1425874"/>
            <a:chExt cx="3308228" cy="465007"/>
          </a:xfrm>
        </p:grpSpPr>
        <p:sp>
          <p:nvSpPr>
            <p:cNvPr id="3" name="직사각형 2"/>
            <p:cNvSpPr/>
            <p:nvPr/>
          </p:nvSpPr>
          <p:spPr>
            <a:xfrm>
              <a:off x="5733298" y="1494518"/>
              <a:ext cx="3308228" cy="3963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0376" y="1425874"/>
              <a:ext cx="3014072" cy="430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⑤ 검사 준비 화면</a:t>
              </a:r>
              <a:endParaRPr lang="ko-KR" altLang="en-US" sz="16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70918" y="54449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앱 구성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 flipV="1">
            <a:off x="304803" y="3820297"/>
            <a:ext cx="74141" cy="74141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 flipV="1">
            <a:off x="304802" y="3396049"/>
            <a:ext cx="74141" cy="74141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 flipV="1">
            <a:off x="304802" y="4244545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304801" y="4668793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flipV="1">
            <a:off x="304800" y="2971801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07" y="1744575"/>
            <a:ext cx="2401271" cy="38345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0549" y="1433015"/>
            <a:ext cx="4585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설명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MBTI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검사를 하기 전 기존에 검사를 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진행하였다면 검사 기록을 열람할 수 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있는 버튼과 새로운 검사를 받을 수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있는 버튼을 제공한다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사용된 기능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-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버튼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(button)</a:t>
            </a: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-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콘텐츠 레이아웃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en-US" altLang="ko-KR" kern="0" dirty="0" err="1">
                <a:ea typeface="맑은 고딕"/>
                <a:cs typeface="Times New Roman"/>
              </a:rPr>
              <a:t>ui</a:t>
            </a:r>
            <a:r>
              <a:rPr lang="en-US" altLang="ko-KR" kern="0" dirty="0">
                <a:ea typeface="맑은 고딕"/>
                <a:cs typeface="Times New Roman"/>
              </a:rPr>
              <a:t>-body-a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5822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247134"/>
            <a:ext cx="10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 </a:t>
            </a:r>
            <a:r>
              <a:rPr lang="en-US" altLang="ko-KR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endParaRPr lang="ko-KR" altLang="en-US" sz="4000" dirty="0">
              <a:latin typeface="Microsoft JhengHei UI" panose="020B0604030504040204" pitchFamily="34" charset="-12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753225" y="368573"/>
            <a:ext cx="3308228" cy="465007"/>
            <a:chOff x="5733298" y="1425874"/>
            <a:chExt cx="3308228" cy="465007"/>
          </a:xfrm>
        </p:grpSpPr>
        <p:sp>
          <p:nvSpPr>
            <p:cNvPr id="3" name="직사각형 2"/>
            <p:cNvSpPr/>
            <p:nvPr/>
          </p:nvSpPr>
          <p:spPr>
            <a:xfrm>
              <a:off x="5733298" y="1494518"/>
              <a:ext cx="3308228" cy="3963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0376" y="1425874"/>
              <a:ext cx="3014072" cy="430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⑥⑦기존 검사 결과</a:t>
              </a:r>
              <a:endParaRPr lang="ko-KR" altLang="en-US" sz="16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70918" y="54449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앱 구성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 flipV="1">
            <a:off x="304803" y="3820297"/>
            <a:ext cx="74141" cy="74141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 flipV="1">
            <a:off x="304802" y="3396049"/>
            <a:ext cx="74141" cy="74141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 flipV="1">
            <a:off x="304802" y="4244545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304801" y="4668793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flipV="1">
            <a:off x="304800" y="2971801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93" y="1732187"/>
            <a:ext cx="2407059" cy="37501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91873" y="1433015"/>
            <a:ext cx="45856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설명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기존 검사 기록을 볼 수 있는 창으로 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데이터베이스에 저장된 기록을 순서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리스트 뷰 형태로 보여지고 검색도 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가능하다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데이터베이스에 기록이 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없다면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검사 결과가 없습니다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문구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와 검사하기 버튼이 표시된다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사용된 기능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-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웹 데이터베이스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-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리스트 필터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(data-filter)</a:t>
            </a: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-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순서리스트 뷰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en-US" altLang="ko-KR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ol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-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버튼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(button)</a:t>
            </a: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- a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태그와 설명태그를 없애기 위한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DOM </a:t>
            </a: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트리 엘리먼트 조작 메소드 이용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537" y="1732187"/>
            <a:ext cx="2366186" cy="375018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316405" y="3409748"/>
            <a:ext cx="150125" cy="2342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65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247134"/>
            <a:ext cx="10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 </a:t>
            </a:r>
            <a:r>
              <a:rPr lang="en-US" altLang="ko-KR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endParaRPr lang="ko-KR" altLang="en-US" sz="4000" dirty="0">
              <a:latin typeface="Microsoft JhengHei UI" panose="020B0604030504040204" pitchFamily="34" charset="-12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753225" y="368573"/>
            <a:ext cx="3308228" cy="465007"/>
            <a:chOff x="5733298" y="1425874"/>
            <a:chExt cx="3308228" cy="465007"/>
          </a:xfrm>
        </p:grpSpPr>
        <p:sp>
          <p:nvSpPr>
            <p:cNvPr id="3" name="직사각형 2"/>
            <p:cNvSpPr/>
            <p:nvPr/>
          </p:nvSpPr>
          <p:spPr>
            <a:xfrm>
              <a:off x="5733298" y="1494518"/>
              <a:ext cx="3308228" cy="3963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0376" y="1425874"/>
              <a:ext cx="3014072" cy="430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⑧ 이름 입력 다이얼로그</a:t>
              </a:r>
              <a:endParaRPr lang="ko-KR" altLang="en-US" sz="16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70918" y="54449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앱 구성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 flipV="1">
            <a:off x="304803" y="3820297"/>
            <a:ext cx="74141" cy="74141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 flipV="1">
            <a:off x="304802" y="3396049"/>
            <a:ext cx="74141" cy="74141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 flipV="1">
            <a:off x="304802" y="4244545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304801" y="4668793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flipV="1">
            <a:off x="304800" y="2971801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13" y="1782200"/>
            <a:ext cx="2407059" cy="37593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0549" y="1433015"/>
            <a:ext cx="45856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설명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검사 시작 하기 버튼을 눌렀을 때 나타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나는 다이얼로그로 시작 전 데이터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베이스에 저장할 사용자의 이름을 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받는다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</a:t>
            </a:r>
          </a:p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사용된 기능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-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다이얼로그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(dialog)</a:t>
            </a: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-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폼태그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 input :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입력된 이름은 제이쿼리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변수에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임시 저장한다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 )</a:t>
            </a: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-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폼태그 안 플레이스홀더 제공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-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확인 버튼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(button)</a:t>
            </a:r>
          </a:p>
        </p:txBody>
      </p:sp>
    </p:spTree>
    <p:extLst>
      <p:ext uri="{BB962C8B-B14F-4D97-AF65-F5344CB8AC3E}">
        <p14:creationId xmlns:p14="http://schemas.microsoft.com/office/powerpoint/2010/main" val="332886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247134"/>
            <a:ext cx="10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 </a:t>
            </a:r>
            <a:r>
              <a:rPr lang="en-US" altLang="ko-KR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endParaRPr lang="ko-KR" altLang="en-US" sz="4000" dirty="0">
              <a:latin typeface="Microsoft JhengHei UI" panose="020B0604030504040204" pitchFamily="34" charset="-12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753225" y="368573"/>
            <a:ext cx="3308228" cy="465007"/>
            <a:chOff x="5733298" y="1425874"/>
            <a:chExt cx="3308228" cy="465007"/>
          </a:xfrm>
        </p:grpSpPr>
        <p:sp>
          <p:nvSpPr>
            <p:cNvPr id="3" name="직사각형 2"/>
            <p:cNvSpPr/>
            <p:nvPr/>
          </p:nvSpPr>
          <p:spPr>
            <a:xfrm>
              <a:off x="5733298" y="1494518"/>
              <a:ext cx="3308228" cy="3963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0376" y="1425874"/>
              <a:ext cx="3014072" cy="430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⑨ 검사 페이지</a:t>
              </a:r>
              <a:endParaRPr lang="ko-KR" altLang="en-US" sz="16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70918" y="54449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앱 구성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 flipV="1">
            <a:off x="304803" y="3820297"/>
            <a:ext cx="74141" cy="74141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 flipV="1">
            <a:off x="304802" y="3396049"/>
            <a:ext cx="74141" cy="74141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 flipV="1">
            <a:off x="304802" y="4244545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304801" y="4668793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flipV="1">
            <a:off x="304800" y="2971801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450" y="1786938"/>
            <a:ext cx="2382584" cy="37498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71736" y="1522822"/>
            <a:ext cx="612953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설명 </a:t>
            </a:r>
            <a:r>
              <a: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: 4</a:t>
            </a:r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가지 분류로 각 </a:t>
            </a:r>
            <a:r>
              <a: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9</a:t>
            </a:r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문제씩 총 </a:t>
            </a:r>
            <a:r>
              <a: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36</a:t>
            </a:r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문제가 주어진다</a:t>
            </a:r>
            <a:r>
              <a: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각 </a:t>
            </a:r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문제는</a:t>
            </a:r>
            <a:r>
              <a: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</a:t>
            </a:r>
          </a:p>
          <a:p>
            <a:r>
              <a: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ajax-</a:t>
            </a:r>
            <a:r>
              <a:rPr lang="en-US" altLang="ko-KR" sz="16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test.json</a:t>
            </a:r>
            <a:r>
              <a: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파일에 저장되어 있다</a:t>
            </a:r>
            <a:r>
              <a: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맨 밑 </a:t>
            </a:r>
            <a:r>
              <a:rPr lang="ko-KR" altLang="en-US" sz="1600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다음 버튼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</a:t>
            </a:r>
            <a:r>
              <a:rPr lang="ko-KR" altLang="en-US" sz="1600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600" dirty="0" smtClean="0">
              <a:solidFill>
                <a:srgbClr val="C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누르게 되면 제이쿼리 내에서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페이지 번호가 증가되며 그 </a:t>
            </a:r>
            <a:endParaRPr lang="en-US" altLang="ko-KR" sz="16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페이지에 맞는 문제를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가져와 보여준다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endParaRPr lang="en-US" altLang="ko-KR" sz="16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(</a:t>
            </a:r>
            <a:r>
              <a:rPr lang="ko-KR" altLang="en-US" sz="1600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코드의 중복을 방지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하고자 총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가지 </a:t>
            </a:r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페이지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 이루어진 </a:t>
            </a:r>
            <a:endParaRPr lang="en-US" altLang="ko-KR" sz="16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검사지는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하나의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page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 제이쿼리와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ajax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통해 해결하였다</a:t>
            </a:r>
            <a:r>
              <a: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.)</a:t>
            </a:r>
          </a:p>
          <a:p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페이지를 넘길 때 각 항목의 체크된 갯수를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제이쿼리 내의 </a:t>
            </a:r>
            <a:endParaRPr lang="en-US" altLang="ko-KR" sz="16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변수에 저장하여 검사를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완료했을 시 결과에 맞는 연산을 </a:t>
            </a:r>
            <a:endParaRPr lang="en-US" altLang="ko-KR" sz="16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</a:t>
            </a:r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수행한다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6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사용된 기능</a:t>
            </a:r>
            <a:endParaRPr lang="en-US" altLang="ko-KR" sz="16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-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$.</a:t>
            </a:r>
            <a:r>
              <a:rPr lang="en-US" altLang="ko-KR" sz="16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getJSON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()</a:t>
            </a:r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메소드로 문제 데이터 가져오기</a:t>
            </a:r>
            <a:endParaRPr lang="en-US" altLang="ko-KR" sz="16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- </a:t>
            </a:r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폼태그 </a:t>
            </a:r>
            <a:r>
              <a: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: radio</a:t>
            </a:r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버튼</a:t>
            </a:r>
            <a:r>
              <a: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(radio) , </a:t>
            </a:r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체크 값 확인</a:t>
            </a:r>
            <a:r>
              <a: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en-US" altLang="ko-KR" sz="16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val</a:t>
            </a:r>
            <a:r>
              <a: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(), </a:t>
            </a:r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속성</a:t>
            </a:r>
            <a:endParaRPr lang="en-US" altLang="ko-KR" sz="16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조작 함수</a:t>
            </a:r>
            <a:r>
              <a: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  <a:p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-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순서 리스트 뷰</a:t>
            </a:r>
            <a:r>
              <a: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en-US" altLang="ko-KR" sz="16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ol</a:t>
            </a:r>
            <a:r>
              <a: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  <a:p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- </a:t>
            </a:r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다음 버튼을 눌렀을 때 화면을 맨 위로 올려주기 위한 </a:t>
            </a:r>
            <a:endParaRPr lang="en-US" altLang="ko-KR" sz="16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</a:t>
            </a:r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 정의 효과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(animate)</a:t>
            </a:r>
            <a:endParaRPr lang="en-US" altLang="ko-KR" sz="16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850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247134"/>
            <a:ext cx="10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 </a:t>
            </a:r>
            <a:r>
              <a:rPr lang="en-US" altLang="ko-KR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endParaRPr lang="ko-KR" altLang="en-US" sz="4000" dirty="0">
              <a:latin typeface="Microsoft JhengHei UI" panose="020B0604030504040204" pitchFamily="34" charset="-12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753225" y="368573"/>
            <a:ext cx="3308228" cy="465007"/>
            <a:chOff x="5733298" y="1425874"/>
            <a:chExt cx="3308228" cy="465007"/>
          </a:xfrm>
        </p:grpSpPr>
        <p:sp>
          <p:nvSpPr>
            <p:cNvPr id="3" name="직사각형 2"/>
            <p:cNvSpPr/>
            <p:nvPr/>
          </p:nvSpPr>
          <p:spPr>
            <a:xfrm>
              <a:off x="5733298" y="1494518"/>
              <a:ext cx="3308228" cy="3963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0376" y="1425874"/>
              <a:ext cx="3014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⑩ 검사 완료 페이지</a:t>
              </a:r>
              <a:endParaRPr lang="ko-KR" altLang="en-US" sz="16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70918" y="54449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앱 구성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 flipV="1">
            <a:off x="304803" y="3820297"/>
            <a:ext cx="74141" cy="74141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 flipV="1">
            <a:off x="304802" y="3396049"/>
            <a:ext cx="74141" cy="74141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 flipV="1">
            <a:off x="304802" y="4244545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304801" y="4668793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flipV="1">
            <a:off x="304800" y="2971801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35" y="1819834"/>
            <a:ext cx="2345613" cy="36840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27588" y="1586114"/>
            <a:ext cx="5363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설명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검사 완료 화면으로 검사 결과가 계산되어 보여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지고 동시에 데이터베이스에 넣어준다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사용된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기능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콘텐츠 레이아웃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en-US" altLang="ko-KR" kern="0" dirty="0" err="1">
                <a:ea typeface="맑은 고딕"/>
                <a:cs typeface="Times New Roman"/>
              </a:rPr>
              <a:t>ui</a:t>
            </a:r>
            <a:r>
              <a:rPr lang="en-US" altLang="ko-KR" kern="0" dirty="0">
                <a:ea typeface="맑은 고딕"/>
                <a:cs typeface="Times New Roman"/>
              </a:rPr>
              <a:t>-body-a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-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결과 연산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-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이름과 결과를 데이터 베이스에 넣어주기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-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기존 결과를 보여주는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list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항목 추가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(append)</a:t>
            </a:r>
          </a:p>
        </p:txBody>
      </p:sp>
    </p:spTree>
    <p:extLst>
      <p:ext uri="{BB962C8B-B14F-4D97-AF65-F5344CB8AC3E}">
        <p14:creationId xmlns:p14="http://schemas.microsoft.com/office/powerpoint/2010/main" val="108685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247134"/>
            <a:ext cx="10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 </a:t>
            </a:r>
            <a:r>
              <a:rPr lang="en-US" altLang="ko-KR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endParaRPr lang="ko-KR" altLang="en-US" sz="4000" dirty="0">
              <a:latin typeface="Microsoft JhengHei UI" panose="020B0604030504040204" pitchFamily="34" charset="-12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0918" y="544498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앱 구동</a:t>
            </a:r>
            <a:endParaRPr lang="en-US" altLang="ko-KR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타원 19"/>
          <p:cNvSpPr/>
          <p:nvPr/>
        </p:nvSpPr>
        <p:spPr>
          <a:xfrm flipV="1">
            <a:off x="304803" y="3820297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304802" y="3396049"/>
            <a:ext cx="74141" cy="74141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 flipV="1">
            <a:off x="304802" y="4244545"/>
            <a:ext cx="74141" cy="74141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flipV="1">
            <a:off x="304801" y="4668793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 flipV="1">
            <a:off x="304800" y="2971801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521213" y="502520"/>
            <a:ext cx="3308228" cy="465007"/>
            <a:chOff x="5733298" y="1425874"/>
            <a:chExt cx="3308228" cy="465007"/>
          </a:xfrm>
        </p:grpSpPr>
        <p:sp>
          <p:nvSpPr>
            <p:cNvPr id="12" name="직사각형 11"/>
            <p:cNvSpPr/>
            <p:nvPr/>
          </p:nvSpPr>
          <p:spPr>
            <a:xfrm>
              <a:off x="5733298" y="1494518"/>
              <a:ext cx="3308228" cy="3963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80376" y="1425874"/>
              <a:ext cx="3014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앱 구동 영상</a:t>
              </a:r>
              <a:endParaRPr lang="ko-KR" altLang="en-US" sz="16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pic>
        <p:nvPicPr>
          <p:cNvPr id="3" name="앱 구동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8440" b="9563"/>
          <a:stretch/>
        </p:blipFill>
        <p:spPr>
          <a:xfrm>
            <a:off x="4612019" y="1388171"/>
            <a:ext cx="3014072" cy="466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5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5807103" y="2709044"/>
            <a:ext cx="577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주제</a:t>
            </a:r>
            <a:endParaRPr lang="ko-KR" altLang="en-US" sz="1600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684227" y="2954940"/>
            <a:ext cx="6823546" cy="948121"/>
            <a:chOff x="3602516" y="2909492"/>
            <a:chExt cx="4726435" cy="948121"/>
          </a:xfrm>
        </p:grpSpPr>
        <p:sp>
          <p:nvSpPr>
            <p:cNvPr id="21" name="직사각형 20"/>
            <p:cNvSpPr/>
            <p:nvPr/>
          </p:nvSpPr>
          <p:spPr>
            <a:xfrm>
              <a:off x="3602516" y="2909492"/>
              <a:ext cx="4726435" cy="94812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91322" y="3183497"/>
              <a:ext cx="36109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감사합니다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162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247134"/>
            <a:ext cx="10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 </a:t>
            </a:r>
            <a:r>
              <a:rPr lang="en-US" altLang="ko-KR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endParaRPr lang="ko-KR" altLang="en-US" sz="4000" dirty="0">
              <a:latin typeface="Microsoft JhengHei UI" panose="020B0604030504040204" pitchFamily="34" charset="-12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0918" y="544498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주제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3463" y="3598777"/>
            <a:ext cx="11121082" cy="15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MBTI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는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Myers-Briggs Type Indicator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의 머리글자만 딴 것으로 </a:t>
            </a:r>
            <a:r>
              <a:rPr lang="en-US" altLang="ko-KR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C.G.Jung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의 성격유형 이론을 근거로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Catharine </a:t>
            </a:r>
            <a:r>
              <a:rPr lang="en-US" altLang="ko-KR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C.Briggs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와 그의 딸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Isabel Briggs Myers,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그리고 손자인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Peter Myers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에 이르기까지 무려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대에 걸쳐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70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여년 동안 계속적으로 연구 개발 한 </a:t>
            </a:r>
            <a:r>
              <a:rPr lang="ko-KR" altLang="en-US" sz="1200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인간이해를 위한 성격유형 검사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MBTI </a:t>
            </a:r>
            <a:r>
              <a:rPr lang="ko-KR" altLang="en-US" sz="1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검사지는 </a:t>
            </a:r>
            <a:r>
              <a:rPr lang="en-US" altLang="ko-KR" sz="1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외향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)-I(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내 향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), S(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감각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)-N(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직관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), T(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)-F(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감정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), J(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판단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)-P(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인식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중 각 개인이 선호하는 네 가지 선호지표를 알파벳으로 표시하여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예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:ISTJ)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결과프로파일에 제시된다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그러므로 </a:t>
            </a:r>
            <a:r>
              <a:rPr lang="en-US" altLang="ko-KR" sz="1200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MBTI</a:t>
            </a:r>
            <a:r>
              <a:rPr lang="ko-KR" altLang="en-US" sz="1200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의 </a:t>
            </a:r>
            <a:r>
              <a:rPr lang="ko-KR" altLang="en-US" sz="1200" dirty="0" smtClean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성격유형은 </a:t>
            </a:r>
            <a:r>
              <a:rPr lang="en-US" altLang="ko-KR" sz="1200" dirty="0" smtClean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16</a:t>
            </a:r>
            <a:r>
              <a:rPr lang="ko-KR" altLang="en-US" sz="1200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가지 유형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으로 나타날 수 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18" name="타원 17"/>
          <p:cNvSpPr/>
          <p:nvPr/>
        </p:nvSpPr>
        <p:spPr>
          <a:xfrm flipV="1">
            <a:off x="304803" y="3820297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 flipV="1">
            <a:off x="304802" y="3396049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 flipV="1">
            <a:off x="304802" y="4244545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304801" y="4668793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 flipV="1">
            <a:off x="304800" y="2971801"/>
            <a:ext cx="74141" cy="7414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959446" y="2160612"/>
            <a:ext cx="4749115" cy="1072617"/>
            <a:chOff x="3670787" y="2215697"/>
            <a:chExt cx="4749115" cy="1072617"/>
          </a:xfrm>
        </p:grpSpPr>
        <p:sp>
          <p:nvSpPr>
            <p:cNvPr id="16" name="TextBox 15"/>
            <p:cNvSpPr txBox="1"/>
            <p:nvPr/>
          </p:nvSpPr>
          <p:spPr>
            <a:xfrm>
              <a:off x="3670787" y="2918982"/>
              <a:ext cx="4749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‘</a:t>
              </a:r>
              <a:r>
                <a:rPr lang="en-US" altLang="ko-KR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MBIT </a:t>
              </a:r>
              <a:r>
                <a:rPr lang="ko-KR" altLang="en-US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란</a:t>
              </a:r>
              <a:r>
                <a:rPr lang="en-US" altLang="ko-KR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?</a:t>
              </a:r>
              <a:r>
                <a:rPr lang="ko-KR" altLang="en-US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’</a:t>
              </a:r>
              <a:endPara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5666403" y="2215697"/>
              <a:ext cx="757882" cy="461665"/>
              <a:chOff x="5732504" y="1370101"/>
              <a:chExt cx="757882" cy="461665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5732504" y="1426822"/>
                <a:ext cx="757882" cy="396363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822548" y="1370101"/>
                <a:ext cx="5777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 smtClean="0">
                    <a:solidFill>
                      <a:schemeClr val="bg1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주제</a:t>
                </a:r>
                <a:endParaRPr lang="ko-KR" altLang="en-US" sz="1600" dirty="0"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12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247134"/>
            <a:ext cx="10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 </a:t>
            </a:r>
            <a:r>
              <a:rPr lang="en-US" altLang="ko-KR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endParaRPr lang="ko-KR" altLang="en-US" sz="4000" dirty="0">
              <a:latin typeface="Microsoft JhengHei UI" panose="020B0604030504040204" pitchFamily="34" charset="-12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0918" y="54449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앱 소개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5719" y="3454166"/>
            <a:ext cx="10017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MBTI</a:t>
            </a:r>
            <a:r>
              <a:rPr lang="ko-KR" altLang="en-US" sz="1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검사를 통해 나 자신의 성향을 </a:t>
            </a:r>
            <a:r>
              <a:rPr lang="ko-KR" altLang="en-US" sz="1200" dirty="0" smtClean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이해</a:t>
            </a:r>
            <a:r>
              <a:rPr lang="ko-KR" altLang="en-US" sz="1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하고 </a:t>
            </a:r>
            <a:endParaRPr lang="en-US" altLang="ko-KR" sz="1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복잡한 </a:t>
            </a:r>
            <a:r>
              <a:rPr lang="en-US" altLang="ko-KR" sz="1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MBTI</a:t>
            </a:r>
            <a:r>
              <a:rPr lang="ko-KR" altLang="en-US" sz="1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의 성향 종류를 검색을 통해 </a:t>
            </a:r>
            <a:r>
              <a:rPr lang="ko-KR" altLang="en-US" sz="1200" dirty="0" smtClean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편리</a:t>
            </a:r>
            <a:r>
              <a:rPr lang="ko-KR" altLang="en-US" sz="1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하게 이용할 수 있다</a:t>
            </a:r>
            <a:r>
              <a:rPr lang="en-US" altLang="ko-KR" sz="1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뿐만 아니라 </a:t>
            </a:r>
            <a:r>
              <a:rPr lang="en-US" altLang="ko-KR" sz="1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MBTI</a:t>
            </a:r>
            <a:r>
              <a:rPr lang="ko-KR" altLang="en-US" sz="1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의 결과를 내부적으로 계산을 해주어 제공하기 때문에 기존 오프라인 설문지로 검사하고 스스로 연산까지 해야하는 불편함을 줄여준다</a:t>
            </a:r>
            <a:r>
              <a:rPr lang="en-US" altLang="ko-KR" sz="1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r>
              <a:rPr lang="ko-KR" altLang="en-US" sz="1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 flipV="1">
            <a:off x="304803" y="3820297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 flipV="1">
            <a:off x="304802" y="3396049"/>
            <a:ext cx="74141" cy="7414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 flipV="1">
            <a:off x="304802" y="4244545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 flipV="1">
            <a:off x="304801" y="4668793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flipV="1">
            <a:off x="304800" y="2971801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7"/>
          <p:cNvGrpSpPr/>
          <p:nvPr/>
        </p:nvGrpSpPr>
        <p:grpSpPr>
          <a:xfrm>
            <a:off x="3959446" y="2164670"/>
            <a:ext cx="4749115" cy="1068559"/>
            <a:chOff x="3670787" y="2219755"/>
            <a:chExt cx="4749115" cy="1068559"/>
          </a:xfrm>
        </p:grpSpPr>
        <p:sp>
          <p:nvSpPr>
            <p:cNvPr id="26" name="TextBox 25"/>
            <p:cNvSpPr txBox="1"/>
            <p:nvPr/>
          </p:nvSpPr>
          <p:spPr>
            <a:xfrm>
              <a:off x="3670787" y="2918982"/>
              <a:ext cx="4749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‘</a:t>
              </a:r>
              <a:r>
                <a:rPr lang="ko-KR" altLang="en-US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이해</a:t>
              </a:r>
              <a:r>
                <a:rPr lang="en-US" altLang="ko-KR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, </a:t>
              </a:r>
              <a:r>
                <a:rPr lang="ko-KR" altLang="en-US" dirty="0" smtClean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편의성’</a:t>
              </a:r>
              <a:endPara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27" name="그룹 6"/>
            <p:cNvGrpSpPr/>
            <p:nvPr/>
          </p:nvGrpSpPr>
          <p:grpSpPr>
            <a:xfrm>
              <a:off x="5398822" y="2219755"/>
              <a:ext cx="1226544" cy="478290"/>
              <a:chOff x="5464923" y="1374159"/>
              <a:chExt cx="1226544" cy="478290"/>
            </a:xfrm>
          </p:grpSpPr>
          <p:sp>
            <p:nvSpPr>
              <p:cNvPr id="28" name="직사각형 23"/>
              <p:cNvSpPr/>
              <p:nvPr/>
            </p:nvSpPr>
            <p:spPr>
              <a:xfrm>
                <a:off x="5464923" y="1426822"/>
                <a:ext cx="1226544" cy="425627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513228" y="1374159"/>
                <a:ext cx="11364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 smtClean="0">
                    <a:solidFill>
                      <a:schemeClr val="bg1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앱 소개</a:t>
                </a:r>
                <a:endParaRPr lang="ko-KR" altLang="en-US" sz="1600" dirty="0"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946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247134"/>
            <a:ext cx="10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 </a:t>
            </a:r>
            <a:r>
              <a:rPr lang="en-US" altLang="ko-KR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endParaRPr lang="ko-KR" altLang="en-US" sz="4000" dirty="0">
              <a:latin typeface="Microsoft JhengHei UI" panose="020B0604030504040204" pitchFamily="34" charset="-12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0918" y="544498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앱 구성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flow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 flipV="1">
            <a:off x="304803" y="3820297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 flipV="1">
            <a:off x="304802" y="3396049"/>
            <a:ext cx="74141" cy="7414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 flipV="1">
            <a:off x="304802" y="4244545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 flipV="1">
            <a:off x="304801" y="4668793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flipV="1">
            <a:off x="304800" y="2971801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41611" y="2586566"/>
            <a:ext cx="924727" cy="1726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702" y="2543098"/>
            <a:ext cx="995024" cy="18130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092" y="696282"/>
            <a:ext cx="1018634" cy="1620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06" y="692953"/>
            <a:ext cx="1010989" cy="16272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702" y="4550484"/>
            <a:ext cx="1002117" cy="1569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302" y="3647643"/>
            <a:ext cx="1035257" cy="14170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28" y="4464937"/>
            <a:ext cx="1114178" cy="1740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075" y="4503585"/>
            <a:ext cx="1058030" cy="16705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689" y="4509536"/>
            <a:ext cx="1048762" cy="16472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28" y="2586566"/>
            <a:ext cx="1021490" cy="1618966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2" idx="1"/>
            <a:endCxn id="4" idx="1"/>
          </p:cNvCxnSpPr>
          <p:nvPr/>
        </p:nvCxnSpPr>
        <p:spPr>
          <a:xfrm flipV="1">
            <a:off x="2766338" y="1506560"/>
            <a:ext cx="814754" cy="1943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Straight Arrow Connector 20"/>
          <p:cNvCxnSpPr>
            <a:stCxn id="2" idx="1"/>
            <a:endCxn id="3" idx="1"/>
          </p:cNvCxnSpPr>
          <p:nvPr/>
        </p:nvCxnSpPr>
        <p:spPr>
          <a:xfrm flipV="1">
            <a:off x="2766338" y="3449644"/>
            <a:ext cx="83836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Straight Arrow Connector 23"/>
          <p:cNvCxnSpPr>
            <a:stCxn id="2" idx="1"/>
            <a:endCxn id="7" idx="1"/>
          </p:cNvCxnSpPr>
          <p:nvPr/>
        </p:nvCxnSpPr>
        <p:spPr>
          <a:xfrm>
            <a:off x="2766338" y="3449645"/>
            <a:ext cx="838364" cy="18853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Straight Arrow Connector 25"/>
          <p:cNvCxnSpPr>
            <a:stCxn id="4" idx="3"/>
            <a:endCxn id="6" idx="1"/>
          </p:cNvCxnSpPr>
          <p:nvPr/>
        </p:nvCxnSpPr>
        <p:spPr>
          <a:xfrm flipV="1">
            <a:off x="4599726" y="1506559"/>
            <a:ext cx="64518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Straight Arrow Connector 27"/>
          <p:cNvCxnSpPr>
            <a:stCxn id="7" idx="3"/>
            <a:endCxn id="8" idx="1"/>
          </p:cNvCxnSpPr>
          <p:nvPr/>
        </p:nvCxnSpPr>
        <p:spPr>
          <a:xfrm flipV="1">
            <a:off x="4606819" y="4356189"/>
            <a:ext cx="543483" cy="978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Straight Arrow Connector 34"/>
          <p:cNvCxnSpPr>
            <a:stCxn id="7" idx="3"/>
            <a:endCxn id="10" idx="1"/>
          </p:cNvCxnSpPr>
          <p:nvPr/>
        </p:nvCxnSpPr>
        <p:spPr>
          <a:xfrm flipV="1">
            <a:off x="4606819" y="5334998"/>
            <a:ext cx="213640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Straight Arrow Connector 36"/>
          <p:cNvCxnSpPr>
            <a:stCxn id="8" idx="3"/>
            <a:endCxn id="10" idx="1"/>
          </p:cNvCxnSpPr>
          <p:nvPr/>
        </p:nvCxnSpPr>
        <p:spPr>
          <a:xfrm>
            <a:off x="6185559" y="4356189"/>
            <a:ext cx="557669" cy="9788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9" name="Straight Arrow Connector 38"/>
          <p:cNvCxnSpPr>
            <a:stCxn id="10" idx="3"/>
            <a:endCxn id="11" idx="1"/>
          </p:cNvCxnSpPr>
          <p:nvPr/>
        </p:nvCxnSpPr>
        <p:spPr>
          <a:xfrm>
            <a:off x="7857406" y="5334998"/>
            <a:ext cx="557669" cy="38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1" name="Straight Arrow Connector 40"/>
          <p:cNvCxnSpPr>
            <a:stCxn id="11" idx="3"/>
            <a:endCxn id="12" idx="1"/>
          </p:cNvCxnSpPr>
          <p:nvPr/>
        </p:nvCxnSpPr>
        <p:spPr>
          <a:xfrm flipV="1">
            <a:off x="9473105" y="5333140"/>
            <a:ext cx="404584" cy="5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2" name="Right Arrow 41"/>
          <p:cNvSpPr/>
          <p:nvPr/>
        </p:nvSpPr>
        <p:spPr>
          <a:xfrm>
            <a:off x="6359857" y="3549727"/>
            <a:ext cx="177421" cy="27057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15374" y="2358432"/>
            <a:ext cx="31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85520" y="499289"/>
            <a:ext cx="31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905858" y="498804"/>
            <a:ext cx="31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85520" y="2358432"/>
            <a:ext cx="31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42838" y="4352116"/>
            <a:ext cx="31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⑤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784780" y="3396049"/>
            <a:ext cx="31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⑥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377706" y="2410784"/>
            <a:ext cx="31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⑦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387153" y="4321636"/>
            <a:ext cx="31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⑧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095931" y="4352116"/>
            <a:ext cx="31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⑨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58545" y="4364357"/>
            <a:ext cx="31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⑩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57406" y="601077"/>
            <a:ext cx="45174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공통적으로 사용된 기능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-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태마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-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고정 화면 툴바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헤더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푸터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  <a:p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오른쪽 홈화면으로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가기 아이콘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버튼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	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45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247134"/>
            <a:ext cx="10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 </a:t>
            </a:r>
            <a:r>
              <a:rPr lang="en-US" altLang="ko-KR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endParaRPr lang="ko-KR" altLang="en-US" sz="4000" dirty="0">
              <a:latin typeface="Microsoft JhengHei UI" panose="020B0604030504040204" pitchFamily="34" charset="-12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249636" y="437217"/>
            <a:ext cx="6457071" cy="396363"/>
            <a:chOff x="5733298" y="1494518"/>
            <a:chExt cx="3308228" cy="396363"/>
          </a:xfrm>
        </p:grpSpPr>
        <p:sp>
          <p:nvSpPr>
            <p:cNvPr id="3" name="직사각형 2"/>
            <p:cNvSpPr/>
            <p:nvPr/>
          </p:nvSpPr>
          <p:spPr>
            <a:xfrm>
              <a:off x="5733298" y="1494518"/>
              <a:ext cx="3308228" cy="3963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0376" y="1524350"/>
              <a:ext cx="3014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kern="0" dirty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  <a:cs typeface="굴림"/>
                </a:rPr>
                <a:t>&lt;</a:t>
              </a:r>
              <a:r>
                <a:rPr lang="ko-KR" altLang="en-US" sz="1600" kern="0" dirty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  <a:cs typeface="굴림"/>
                </a:rPr>
                <a:t>문서 시작 </a:t>
              </a:r>
              <a:r>
                <a:rPr lang="ko-KR" altLang="en-US" sz="1600" kern="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  <a:cs typeface="굴림"/>
                </a:rPr>
                <a:t>시 기능</a:t>
              </a:r>
              <a:r>
                <a:rPr lang="en-US" altLang="ko-KR" sz="1600" kern="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  <a:cs typeface="굴림"/>
                </a:rPr>
                <a:t>&gt;</a:t>
              </a:r>
              <a:r>
                <a:rPr lang="en-US" altLang="ko-KR" sz="1600" kern="1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  <a:cs typeface="Times New Roman"/>
                </a:rPr>
                <a:t> </a:t>
              </a:r>
              <a:r>
                <a:rPr lang="en-US" altLang="ko-KR" sz="1600" kern="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  <a:cs typeface="굴림"/>
                </a:rPr>
                <a:t>jQuery(document</a:t>
              </a:r>
              <a:r>
                <a:rPr lang="en-US" altLang="ko-KR" sz="1600" kern="0" dirty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  <a:cs typeface="굴림"/>
                </a:rPr>
                <a:t>).</a:t>
              </a:r>
              <a:r>
                <a:rPr lang="en-US" altLang="ko-KR" sz="1600" kern="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  <a:cs typeface="굴림"/>
                </a:rPr>
                <a:t>ready(); </a:t>
              </a:r>
              <a:endParaRPr lang="ko-KR" altLang="ko-KR" sz="1600" kern="1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Times New Roman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70918" y="54449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앱 구성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 flipV="1">
            <a:off x="304803" y="3820297"/>
            <a:ext cx="74141" cy="74141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 flipV="1">
            <a:off x="304802" y="3396049"/>
            <a:ext cx="74141" cy="74141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 flipV="1">
            <a:off x="304802" y="4244545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304801" y="4668793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flipV="1">
            <a:off x="304800" y="2971801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92585" y="1424558"/>
            <a:ext cx="63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1. 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DB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생성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함수는 파일에 기술되어 있습니다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05" y="1902117"/>
            <a:ext cx="2846503" cy="739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05" y="3347777"/>
            <a:ext cx="5626167" cy="5880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92585" y="2861276"/>
            <a:ext cx="592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 data-role=“content”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배경색을 넣기 위한 높이 지정 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76" y="4691809"/>
            <a:ext cx="4584789" cy="28984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92584" y="4244545"/>
            <a:ext cx="776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3.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제이스에서 읽어온 리스트항목에 리스너 연결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결과 페이지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2763" y="5681263"/>
            <a:ext cx="788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나머지 리스너와 함수들은 앱의 상세한 뷰 설명에서 설명 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5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247134"/>
            <a:ext cx="10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 </a:t>
            </a:r>
            <a:r>
              <a:rPr lang="en-US" altLang="ko-KR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endParaRPr lang="ko-KR" altLang="en-US" sz="4000" dirty="0">
              <a:latin typeface="Microsoft JhengHei UI" panose="020B0604030504040204" pitchFamily="34" charset="-12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753225" y="368573"/>
            <a:ext cx="3308228" cy="465007"/>
            <a:chOff x="5733298" y="1425874"/>
            <a:chExt cx="3308228" cy="465007"/>
          </a:xfrm>
        </p:grpSpPr>
        <p:sp>
          <p:nvSpPr>
            <p:cNvPr id="3" name="직사각형 2"/>
            <p:cNvSpPr/>
            <p:nvPr/>
          </p:nvSpPr>
          <p:spPr>
            <a:xfrm>
              <a:off x="5733298" y="1494518"/>
              <a:ext cx="3308228" cy="3963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0376" y="1425874"/>
              <a:ext cx="3014072" cy="430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① 메인 화면</a:t>
              </a:r>
              <a:endParaRPr lang="ko-KR" altLang="en-US" sz="16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70918" y="54449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앱 구성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 flipV="1">
            <a:off x="304803" y="3820297"/>
            <a:ext cx="74141" cy="74141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 flipV="1">
            <a:off x="304802" y="3396049"/>
            <a:ext cx="74141" cy="74141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 flipV="1">
            <a:off x="304802" y="4244545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304801" y="4668793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flipV="1">
            <a:off x="304800" y="2971801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23" y="1452276"/>
            <a:ext cx="2616602" cy="48843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0549" y="1433015"/>
            <a:ext cx="45174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설명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첫화면으로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MBTI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의 간단한 소개와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버튼들이 리스트뷰로 구성되어 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있다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사용된 기능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-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여러줄 리스트 뷰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en-US" altLang="ko-KR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ul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p)</a:t>
            </a: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-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연결 리스트 뷰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en-US" altLang="ko-KR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ul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a)</a:t>
            </a: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-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인셋 리스트 뷰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(data-inset)</a:t>
            </a: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	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5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247134"/>
            <a:ext cx="10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 </a:t>
            </a:r>
            <a:r>
              <a:rPr lang="en-US" altLang="ko-KR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endParaRPr lang="ko-KR" altLang="en-US" sz="4000" dirty="0">
              <a:latin typeface="Microsoft JhengHei UI" panose="020B0604030504040204" pitchFamily="34" charset="-12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753225" y="368573"/>
            <a:ext cx="3308228" cy="465007"/>
            <a:chOff x="5733298" y="1425874"/>
            <a:chExt cx="3308228" cy="465007"/>
          </a:xfrm>
        </p:grpSpPr>
        <p:sp>
          <p:nvSpPr>
            <p:cNvPr id="3" name="직사각형 2"/>
            <p:cNvSpPr/>
            <p:nvPr/>
          </p:nvSpPr>
          <p:spPr>
            <a:xfrm>
              <a:off x="5733298" y="1494518"/>
              <a:ext cx="3308228" cy="3963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0376" y="1425874"/>
              <a:ext cx="3014072" cy="430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② 모든 검사 결과 화면</a:t>
              </a:r>
              <a:endParaRPr lang="ko-KR" altLang="en-US" sz="16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70918" y="54449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앱 구성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 flipV="1">
            <a:off x="304803" y="3820297"/>
            <a:ext cx="74141" cy="74141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 flipV="1">
            <a:off x="304802" y="3396049"/>
            <a:ext cx="74141" cy="74141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 flipV="1">
            <a:off x="304802" y="4244545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304801" y="4668793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flipV="1">
            <a:off x="304800" y="2971801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23" y="1685394"/>
            <a:ext cx="2616602" cy="4162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0549" y="1433015"/>
            <a:ext cx="45174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설명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MBTI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의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16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가지 모든 검사 결과를 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검색해 볼 수 있는 화면으로 관심 항목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선택하면 해당하는 상세정보창으로 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넘어간다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사용된 기능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-$.</a:t>
            </a:r>
            <a:r>
              <a:rPr lang="en-US" altLang="ko-KR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getJSON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()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메소드의 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JSON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형식 데이터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가져와 리스트에 표현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-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리스트 필터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기능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(data-filter)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-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연결 리스트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뷰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en-US" altLang="ko-KR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ul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a)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	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	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87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247134"/>
            <a:ext cx="10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 </a:t>
            </a:r>
            <a:r>
              <a:rPr lang="en-US" altLang="ko-KR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endParaRPr lang="ko-KR" altLang="en-US" sz="4000" dirty="0">
              <a:latin typeface="Microsoft JhengHei UI" panose="020B0604030504040204" pitchFamily="34" charset="-12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753225" y="368573"/>
            <a:ext cx="3308228" cy="465007"/>
            <a:chOff x="5733298" y="1425874"/>
            <a:chExt cx="3308228" cy="465007"/>
          </a:xfrm>
        </p:grpSpPr>
        <p:sp>
          <p:nvSpPr>
            <p:cNvPr id="3" name="직사각형 2"/>
            <p:cNvSpPr/>
            <p:nvPr/>
          </p:nvSpPr>
          <p:spPr>
            <a:xfrm>
              <a:off x="5733298" y="1494518"/>
              <a:ext cx="3308228" cy="3963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0376" y="1425874"/>
              <a:ext cx="3014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③ 상세 검사 결과 화면</a:t>
              </a:r>
              <a:endParaRPr lang="ko-KR" altLang="en-US" sz="16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70918" y="54449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앱 구성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 flipV="1">
            <a:off x="304803" y="3820297"/>
            <a:ext cx="74141" cy="74141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 flipV="1">
            <a:off x="304802" y="3396049"/>
            <a:ext cx="74141" cy="74141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 flipV="1">
            <a:off x="304802" y="4244545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304801" y="4668793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flipV="1">
            <a:off x="304800" y="2971801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442" y="1620920"/>
            <a:ext cx="2616602" cy="40818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0549" y="1433015"/>
            <a:ext cx="45856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설명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MBTI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의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16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가지 모든 검사 결과중 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한가지의 결과의 설명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특성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개발할 점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관련인물 정보를 알려준다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사용자가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보기 좋도록 그룹 접이식 패널을 이용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하였다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사용된 기능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- $.</a:t>
            </a:r>
            <a:r>
              <a:rPr lang="en-US" altLang="ko-KR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getJSON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()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메소드의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JSON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형식 데이터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가져와 표현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-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그룹 접이식 패널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(collapsible)</a:t>
            </a:r>
          </a:p>
          <a:p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-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이미지와 설명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패널을 분리하기 위한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</a:t>
            </a:r>
            <a:r>
              <a:rPr lang="en-US" altLang="ko-KR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fieldcontain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07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247134"/>
            <a:ext cx="10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 </a:t>
            </a:r>
            <a:r>
              <a:rPr lang="en-US" altLang="ko-KR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endParaRPr lang="ko-KR" altLang="en-US" sz="4000" dirty="0">
              <a:latin typeface="Microsoft JhengHei UI" panose="020B0604030504040204" pitchFamily="34" charset="-12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753225" y="368573"/>
            <a:ext cx="3308228" cy="465007"/>
            <a:chOff x="5733298" y="1425874"/>
            <a:chExt cx="3308228" cy="465007"/>
          </a:xfrm>
        </p:grpSpPr>
        <p:sp>
          <p:nvSpPr>
            <p:cNvPr id="3" name="직사각형 2"/>
            <p:cNvSpPr/>
            <p:nvPr/>
          </p:nvSpPr>
          <p:spPr>
            <a:xfrm>
              <a:off x="5733298" y="1494518"/>
              <a:ext cx="3308228" cy="3963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0376" y="1425874"/>
              <a:ext cx="3014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④ 상세 검사 결과 화면</a:t>
              </a:r>
              <a:endParaRPr lang="ko-KR" altLang="en-US" sz="16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70918" y="54449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앱 구성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 flipV="1">
            <a:off x="304803" y="3820297"/>
            <a:ext cx="74141" cy="74141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 flipV="1">
            <a:off x="304802" y="3396049"/>
            <a:ext cx="74141" cy="74141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 flipV="1">
            <a:off x="304802" y="4244545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304801" y="4668793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flipV="1">
            <a:off x="304800" y="2971801"/>
            <a:ext cx="74141" cy="74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13" y="1468849"/>
            <a:ext cx="2407059" cy="43860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0548" y="1433015"/>
            <a:ext cx="55546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설명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MBTI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의 주의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인식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판단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생활 총 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4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가지 선호지표 정보를 탭바를 이용해  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제공한다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사용된 기능</a:t>
            </a:r>
            <a:endParaRPr lang="en-US" altLang="ko-KR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 -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페이지 탭 기능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(tabs, </a:t>
            </a:r>
            <a:r>
              <a:rPr lang="en-US" altLang="ko-KR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navbar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-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탭이 눌려졌을 시 상태 유지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en-US" altLang="ko-KR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ui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en-US" altLang="ko-KR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btn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-active)</a:t>
            </a: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  -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구글 웹폰트 사용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540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946</Words>
  <Application>Microsoft Office PowerPoint</Application>
  <PresentationFormat>Widescreen</PresentationFormat>
  <Paragraphs>180</Paragraphs>
  <Slides>16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-윤고딕350</vt:lpstr>
      <vt:lpstr>Times New Roman</vt:lpstr>
      <vt:lpstr>-윤고딕320</vt:lpstr>
      <vt:lpstr>-윤고딕330</vt:lpstr>
      <vt:lpstr>굴림</vt:lpstr>
      <vt:lpstr>-윤고딕340</vt:lpstr>
      <vt:lpstr>맑은 고딕</vt:lpstr>
      <vt:lpstr>Arial</vt:lpstr>
      <vt:lpstr>Microsoft JhengHei UI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</dc:creator>
  <cp:lastModifiedBy>yerin</cp:lastModifiedBy>
  <cp:revision>331</cp:revision>
  <dcterms:created xsi:type="dcterms:W3CDTF">2017-09-21T06:29:08Z</dcterms:created>
  <dcterms:modified xsi:type="dcterms:W3CDTF">2017-12-23T07:29:54Z</dcterms:modified>
</cp:coreProperties>
</file>